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7" r:id="rId5"/>
    <p:sldId id="259" r:id="rId6"/>
    <p:sldId id="261" r:id="rId7"/>
    <p:sldId id="262" r:id="rId8"/>
    <p:sldId id="263" r:id="rId9"/>
    <p:sldId id="264" r:id="rId10"/>
    <p:sldId id="265" r:id="rId11"/>
  </p:sldIdLst>
  <p:sldSz cx="9906000" cy="6858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A16161-4ED4-4FDA-B600-C09E36EC14C8}" v="11" dt="2026-04-20T14:26:46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37"/>
  </p:normalViewPr>
  <p:slideViewPr>
    <p:cSldViewPr snapToGrid="0">
      <p:cViewPr varScale="1">
        <p:scale>
          <a:sx n="64" d="100"/>
          <a:sy n="64" d="100"/>
        </p:scale>
        <p:origin x="14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au, Jade" userId="a096b1a3-caf4-410a-b00d-2ac48efa333d" providerId="ADAL" clId="{5FFDB164-3EBD-4151-B55C-C57E8EF2C1F5}"/>
    <pc:docChg chg="custSel modSld">
      <pc:chgData name="Martineau, Jade" userId="a096b1a3-caf4-410a-b00d-2ac48efa333d" providerId="ADAL" clId="{5FFDB164-3EBD-4151-B55C-C57E8EF2C1F5}" dt="2026-04-20T14:26:53.022" v="113" actId="20577"/>
      <pc:docMkLst>
        <pc:docMk/>
      </pc:docMkLst>
      <pc:sldChg chg="modSp mod">
        <pc:chgData name="Martineau, Jade" userId="a096b1a3-caf4-410a-b00d-2ac48efa333d" providerId="ADAL" clId="{5FFDB164-3EBD-4151-B55C-C57E8EF2C1F5}" dt="2026-04-20T14:24:36.428" v="11" actId="20577"/>
        <pc:sldMkLst>
          <pc:docMk/>
          <pc:sldMk cId="28619438" sldId="257"/>
        </pc:sldMkLst>
        <pc:spChg chg="mod">
          <ac:chgData name="Martineau, Jade" userId="a096b1a3-caf4-410a-b00d-2ac48efa333d" providerId="ADAL" clId="{5FFDB164-3EBD-4151-B55C-C57E8EF2C1F5}" dt="2026-04-20T14:24:36.428" v="11" actId="20577"/>
          <ac:spMkLst>
            <pc:docMk/>
            <pc:sldMk cId="28619438" sldId="257"/>
            <ac:spMk id="4" creationId="{B3E5B654-B7D1-DB4B-8B3A-4560B1B99534}"/>
          </ac:spMkLst>
        </pc:spChg>
      </pc:sldChg>
      <pc:sldChg chg="modSp mod">
        <pc:chgData name="Martineau, Jade" userId="a096b1a3-caf4-410a-b00d-2ac48efa333d" providerId="ADAL" clId="{5FFDB164-3EBD-4151-B55C-C57E8EF2C1F5}" dt="2026-04-20T14:24:48.411" v="23" actId="1076"/>
        <pc:sldMkLst>
          <pc:docMk/>
          <pc:sldMk cId="3323841333" sldId="259"/>
        </pc:sldMkLst>
        <pc:spChg chg="mod">
          <ac:chgData name="Martineau, Jade" userId="a096b1a3-caf4-410a-b00d-2ac48efa333d" providerId="ADAL" clId="{5FFDB164-3EBD-4151-B55C-C57E8EF2C1F5}" dt="2026-04-20T14:24:48.411" v="23" actId="1076"/>
          <ac:spMkLst>
            <pc:docMk/>
            <pc:sldMk cId="3323841333" sldId="259"/>
            <ac:spMk id="5" creationId="{6CFB7F27-80D2-D20B-576F-98F83DA45815}"/>
          </ac:spMkLst>
        </pc:spChg>
      </pc:sldChg>
      <pc:sldChg chg="modSp mod">
        <pc:chgData name="Martineau, Jade" userId="a096b1a3-caf4-410a-b00d-2ac48efa333d" providerId="ADAL" clId="{5FFDB164-3EBD-4151-B55C-C57E8EF2C1F5}" dt="2026-04-20T14:24:58.703" v="37" actId="20577"/>
        <pc:sldMkLst>
          <pc:docMk/>
          <pc:sldMk cId="3207370697" sldId="262"/>
        </pc:sldMkLst>
        <pc:spChg chg="mod">
          <ac:chgData name="Martineau, Jade" userId="a096b1a3-caf4-410a-b00d-2ac48efa333d" providerId="ADAL" clId="{5FFDB164-3EBD-4151-B55C-C57E8EF2C1F5}" dt="2026-04-20T14:24:58.703" v="37" actId="20577"/>
          <ac:spMkLst>
            <pc:docMk/>
            <pc:sldMk cId="3207370697" sldId="262"/>
            <ac:spMk id="10" creationId="{A1347EF5-A1D9-1091-33CB-45BB8A59A5B6}"/>
          </ac:spMkLst>
        </pc:spChg>
      </pc:sldChg>
      <pc:sldChg chg="modSp mod">
        <pc:chgData name="Martineau, Jade" userId="a096b1a3-caf4-410a-b00d-2ac48efa333d" providerId="ADAL" clId="{5FFDB164-3EBD-4151-B55C-C57E8EF2C1F5}" dt="2026-04-20T14:25:29.736" v="79" actId="20577"/>
        <pc:sldMkLst>
          <pc:docMk/>
          <pc:sldMk cId="1958069150" sldId="263"/>
        </pc:sldMkLst>
        <pc:spChg chg="mod">
          <ac:chgData name="Martineau, Jade" userId="a096b1a3-caf4-410a-b00d-2ac48efa333d" providerId="ADAL" clId="{5FFDB164-3EBD-4151-B55C-C57E8EF2C1F5}" dt="2026-04-20T14:25:29.736" v="79" actId="20577"/>
          <ac:spMkLst>
            <pc:docMk/>
            <pc:sldMk cId="1958069150" sldId="263"/>
            <ac:spMk id="3" creationId="{8D6C1320-918D-428E-1DCB-56C8B12AF98B}"/>
          </ac:spMkLst>
        </pc:spChg>
        <pc:spChg chg="mod">
          <ac:chgData name="Martineau, Jade" userId="a096b1a3-caf4-410a-b00d-2ac48efa333d" providerId="ADAL" clId="{5FFDB164-3EBD-4151-B55C-C57E8EF2C1F5}" dt="2026-04-20T14:25:12.487" v="52" actId="20577"/>
          <ac:spMkLst>
            <pc:docMk/>
            <pc:sldMk cId="1958069150" sldId="263"/>
            <ac:spMk id="10" creationId="{58D1F805-050F-9D4F-9A53-D1EB610FD8D7}"/>
          </ac:spMkLst>
        </pc:spChg>
      </pc:sldChg>
      <pc:sldChg chg="addSp delSp modSp mod">
        <pc:chgData name="Martineau, Jade" userId="a096b1a3-caf4-410a-b00d-2ac48efa333d" providerId="ADAL" clId="{5FFDB164-3EBD-4151-B55C-C57E8EF2C1F5}" dt="2026-04-20T14:26:53.022" v="113" actId="20577"/>
        <pc:sldMkLst>
          <pc:docMk/>
          <pc:sldMk cId="3978039356" sldId="265"/>
        </pc:sldMkLst>
        <pc:spChg chg="mod">
          <ac:chgData name="Martineau, Jade" userId="a096b1a3-caf4-410a-b00d-2ac48efa333d" providerId="ADAL" clId="{5FFDB164-3EBD-4151-B55C-C57E8EF2C1F5}" dt="2026-04-20T14:26:53.022" v="113" actId="20577"/>
          <ac:spMkLst>
            <pc:docMk/>
            <pc:sldMk cId="3978039356" sldId="265"/>
            <ac:spMk id="10" creationId="{19EC87B7-73F6-BEC2-B593-18E7493F9C0D}"/>
          </ac:spMkLst>
        </pc:spChg>
        <pc:picChg chg="del">
          <ac:chgData name="Martineau, Jade" userId="a096b1a3-caf4-410a-b00d-2ac48efa333d" providerId="ADAL" clId="{5FFDB164-3EBD-4151-B55C-C57E8EF2C1F5}" dt="2026-04-20T14:25:52.087" v="93" actId="478"/>
          <ac:picMkLst>
            <pc:docMk/>
            <pc:sldMk cId="3978039356" sldId="265"/>
            <ac:picMk id="2" creationId="{15DDFD6B-184C-5D87-D1C3-265FA94B2F47}"/>
          </ac:picMkLst>
        </pc:picChg>
        <pc:picChg chg="del">
          <ac:chgData name="Martineau, Jade" userId="a096b1a3-caf4-410a-b00d-2ac48efa333d" providerId="ADAL" clId="{5FFDB164-3EBD-4151-B55C-C57E8EF2C1F5}" dt="2026-04-20T14:25:53.923" v="94" actId="478"/>
          <ac:picMkLst>
            <pc:docMk/>
            <pc:sldMk cId="3978039356" sldId="265"/>
            <ac:picMk id="8" creationId="{1C6A290C-F371-AD9F-4E0B-581BCB8C753E}"/>
          </ac:picMkLst>
        </pc:picChg>
        <pc:picChg chg="add mod">
          <ac:chgData name="Martineau, Jade" userId="a096b1a3-caf4-410a-b00d-2ac48efa333d" providerId="ADAL" clId="{5FFDB164-3EBD-4151-B55C-C57E8EF2C1F5}" dt="2026-04-20T14:26:17.479" v="98" actId="1076"/>
          <ac:picMkLst>
            <pc:docMk/>
            <pc:sldMk cId="3978039356" sldId="265"/>
            <ac:picMk id="1026" creationId="{3E0335BC-A29B-9282-0134-15E52A9ADFF0}"/>
          </ac:picMkLst>
        </pc:picChg>
        <pc:picChg chg="add mod">
          <ac:chgData name="Martineau, Jade" userId="a096b1a3-caf4-410a-b00d-2ac48efa333d" providerId="ADAL" clId="{5FFDB164-3EBD-4151-B55C-C57E8EF2C1F5}" dt="2026-04-20T14:26:46.137" v="105" actId="1076"/>
          <ac:picMkLst>
            <pc:docMk/>
            <pc:sldMk cId="3978039356" sldId="265"/>
            <ac:picMk id="1028" creationId="{63F73998-9C60-D6C0-A5DE-FDF2111087F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CCA60-B657-9D4A-B0C8-8B2BFEDB358C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A3EE5-4546-DD48-B3D9-9E89F0A56B2D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9369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7861E-E2D5-7242-A701-3E9CC08711FB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0726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B07C0-0645-B146-BD1F-D77B45843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326CFF-1107-734C-ACE6-6BDE3CB19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387564-BCCD-7047-AF93-F8BCC8210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5B57B3-6F47-D14B-B985-C918A53DF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CADF28-7C0B-4247-BE4C-2EC58C50B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2426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8AC6B-B97A-234E-9713-9B6BB820C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13FA2EB-94EB-9447-B82F-B897BC4E7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E81C07-B6ED-B44B-BFD2-8314A78B8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9A28AA-726B-9740-9070-F4369EAA8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538FBC-48AD-D14C-A9BF-C3E124A5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1649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AD0862C-AE9B-E140-9340-0814C8FDC4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617253-6725-2547-987C-7092F20EE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3C5138-D6B3-C34B-BE83-00A35C3D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AB186A-3FC7-9540-B6FD-339AAEC1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E1F179-6E17-6F4F-8816-0E5FE6B6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1768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5A7C7D-06E7-3B4F-8D45-7C3642CEC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9E71F2-2A27-344A-80B7-CBE202020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E05BA3-EE41-3846-911C-A351928E6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426F0-4B7C-BB42-B145-BE684D05D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B69650-A9F4-F04A-A3AB-2CBAF369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3501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4404D2-52D5-7A46-843A-17901B4CA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A608E2-644B-2342-8D9D-705DFA9F1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7531FF-AD45-0549-AE71-0BCECE8E4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DD525C-CA15-D44E-A85E-8069820C0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40DA87-54E0-7F4B-9A93-3C2EE445D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2662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94157E-C7CE-5C4A-BD41-924049AF5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D7C880-E06D-C54F-BCD4-3D51DF2BB2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2D9A532-38E9-354F-9123-49F57E5F9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21F24A9-CCD8-054B-99ED-3BA982FDB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0C4EFD-7EB0-354D-9080-28F87495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09DAE5-6D32-4C4C-B086-9165DFC83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83114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F1F39B-18EC-A04F-8135-76155186D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43417A-6D6C-A84A-9334-E2AE91429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4E33294-D8B2-B04E-8198-2B3ABB4569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96CAFED-B0DF-954B-9680-F5A68BD18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16F9D47-2FFE-384C-BDE1-10B908BC2B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82E5338-6D2F-4849-8B64-5F7F07A2A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9E44502-5085-7A4E-AE66-A4DE74D6F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BF3F1F-E938-9A42-8451-F4B885920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55376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CBEFBA-2A90-DD48-BBC9-A8B26CD8C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C3768C8-592D-0D41-BBD8-F2011A1F7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3532B87-A102-724E-84CB-B2737E3C5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A63393E-9ACE-6842-813B-B7B43137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3054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8F02A2-69F2-924D-AA39-61C62FABC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D88A822-9256-4646-B59E-30255AC2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859287D-3C0E-354A-ADD5-F36B6166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1195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E1720-EE18-EE4E-A0D0-8C0DC5EB3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AEF52AD-1996-D446-A994-C05B2A14D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4260C24-9215-0647-9CDA-1A61C8559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5F5F1-11A0-EA47-B208-884007F20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1552203-803B-394D-A6D7-01B187321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5D04F0-A088-D448-9043-C4305FD2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1106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28EFD3-4DF2-914D-9013-BEE6C02D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AD7B9B2-3DE4-D14A-975A-5D756E3F0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21FB2A8-D939-A54B-8112-B70D6147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11DB08-16D7-9D43-AC02-18640FF8D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3A07E6-E064-BC46-A6C1-ED8EA63C7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B4F6E3A-196E-3A48-B498-7D447F251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6327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48EE834-E2FC-0B4D-ADC7-AFD4BAC63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4D97A6-FC12-3147-8B20-DF55DAD73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32C6CA-FDAA-3C4B-8E4F-2DA724DB83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6982CE-4589-B542-B4D5-0C5D56689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F69C32-2F9D-9D4B-840E-6798443E4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3459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arasaa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rasaac.org/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10.png"/><Relationship Id="rId9" Type="http://schemas.openxmlformats.org/officeDocument/2006/relationships/hyperlink" Target="http://www.arasaac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http://www.arasaac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3E5B654-B7D1-DB4B-8B3A-4560B1B99534}"/>
              </a:ext>
            </a:extLst>
          </p:cNvPr>
          <p:cNvSpPr txBox="1"/>
          <p:nvPr/>
        </p:nvSpPr>
        <p:spPr>
          <a:xfrm>
            <a:off x="1663353" y="4940269"/>
            <a:ext cx="6620071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800" dirty="0"/>
              <a:t>JE VAIS AVOIR UN FRÈRE</a:t>
            </a:r>
            <a:endParaRPr lang="en-US" sz="4800" dirty="0">
              <a:latin typeface="Arial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A984B2-0E71-7FAF-95CD-79F58E6C75CC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902668-0B59-70D1-1267-37BC0DA1E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225" y="836342"/>
            <a:ext cx="3991079" cy="399054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480B720-4AA7-23A0-C9C0-2073637531A2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4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  <p:pic>
        <p:nvPicPr>
          <p:cNvPr id="9" name="Imagen 8" descr="Icono&#10;&#10;Descripción generada automáticamente">
            <a:extLst>
              <a:ext uri="{FF2B5EF4-FFF2-40B4-BE49-F238E27FC236}">
                <a16:creationId xmlns:a16="http://schemas.microsoft.com/office/drawing/2014/main" id="{959A7AC0-B7C5-0F74-5E39-A1C58308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CFB7F27-80D2-D20B-576F-98F83DA45815}"/>
              </a:ext>
            </a:extLst>
          </p:cNvPr>
          <p:cNvSpPr txBox="1"/>
          <p:nvPr/>
        </p:nvSpPr>
        <p:spPr>
          <a:xfrm>
            <a:off x="1428081" y="5440237"/>
            <a:ext cx="709061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dirty="0"/>
              <a:t>MON FRÈRE EST DANS LE VENTRE DE MAMAN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61898-ED87-176C-6A6D-32877A05ED10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C541009-746E-6044-A082-903077FDD266}"/>
              </a:ext>
            </a:extLst>
          </p:cNvPr>
          <p:cNvSpPr txBox="1"/>
          <p:nvPr/>
        </p:nvSpPr>
        <p:spPr>
          <a:xfrm>
            <a:off x="2519771" y="2490846"/>
            <a:ext cx="486645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dirty="0"/>
              <a:t>LE VENTRE DE MAMAN GROSSIT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0600AFC-4664-5B36-9B2F-701AED2A09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2180" r="26599" b="192"/>
          <a:stretch>
            <a:fillRect/>
          </a:stretch>
        </p:blipFill>
        <p:spPr>
          <a:xfrm>
            <a:off x="3439430" y="3007037"/>
            <a:ext cx="2603134" cy="241131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4C2DE34-8658-53A6-EE55-20C88A8FC0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81" r="26415" b="565"/>
          <a:stretch>
            <a:fillRect/>
          </a:stretch>
        </p:blipFill>
        <p:spPr>
          <a:xfrm>
            <a:off x="3591628" y="510702"/>
            <a:ext cx="2303443" cy="209448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8DD7F821-7008-D009-443D-0F45B4828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0" name="CuadroTexto 5">
            <a:extLst>
              <a:ext uri="{FF2B5EF4-FFF2-40B4-BE49-F238E27FC236}">
                <a16:creationId xmlns:a16="http://schemas.microsoft.com/office/drawing/2014/main" id="{ED3613B9-A984-B288-680C-4ECA62E78155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5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332384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1FDC8-12EC-23B9-B57F-001F08611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0FC898-9F51-9253-94F5-81B6231DBF93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BB6AB34-2D7E-53C8-2DC2-AFF9F9949DEC}"/>
              </a:ext>
            </a:extLst>
          </p:cNvPr>
          <p:cNvSpPr txBox="1"/>
          <p:nvPr/>
        </p:nvSpPr>
        <p:spPr>
          <a:xfrm>
            <a:off x="368632" y="1986799"/>
            <a:ext cx="9135394" cy="298543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QUAND LE VENTRE DE MAMAN SERA TRÈS GROS</a:t>
            </a:r>
            <a:r>
              <a:rPr lang="fr-FR" dirty="0"/>
              <a:t>,</a:t>
            </a: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ctr"/>
            <a:r>
              <a:rPr lang="fr-FR" sz="2800" dirty="0"/>
              <a:t>MAMAN IRA À L'HÔPITAL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9848E6E-8A3B-77E7-AB3F-AD641AD4C906}"/>
              </a:ext>
            </a:extLst>
          </p:cNvPr>
          <p:cNvSpPr txBox="1"/>
          <p:nvPr/>
        </p:nvSpPr>
        <p:spPr>
          <a:xfrm>
            <a:off x="425306" y="577042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VAIS RESTER À LA MAISON AVEC </a:t>
            </a:r>
            <a:r>
              <a:rPr lang="es-ES_tradnl" sz="2800" dirty="0">
                <a:latin typeface="Arial"/>
                <a:cs typeface="Arial"/>
              </a:rPr>
              <a:t>........................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3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7354A1B1-C843-D7CA-BA90-6CD40DECF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023" y="2972596"/>
            <a:ext cx="1193172" cy="109512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CEFFB93-DD13-813B-4F75-9911229D49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337" t="7617" r="26203" b="7951"/>
          <a:stretch>
            <a:fillRect/>
          </a:stretch>
        </p:blipFill>
        <p:spPr>
          <a:xfrm>
            <a:off x="4597756" y="491697"/>
            <a:ext cx="669707" cy="15922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2CB7ADE-A2CA-C88C-4FE5-3F8536D83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075" y="4693695"/>
            <a:ext cx="1071068" cy="1072246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624A7686-EBFB-2EB7-7635-81262A635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3" name="CuadroTexto 5">
            <a:extLst>
              <a:ext uri="{FF2B5EF4-FFF2-40B4-BE49-F238E27FC236}">
                <a16:creationId xmlns:a16="http://schemas.microsoft.com/office/drawing/2014/main" id="{4FFA89E6-334C-4190-B35E-75A980D71A93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6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93011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758F9-4E0F-FB9B-7C6F-077C2E0C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0CE7F9-FBD5-EC1E-2D02-15926E8BE6F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1347EF5-A1D9-1091-33CB-45BB8A59A5B6}"/>
              </a:ext>
            </a:extLst>
          </p:cNvPr>
          <p:cNvSpPr txBox="1"/>
          <p:nvPr/>
        </p:nvSpPr>
        <p:spPr>
          <a:xfrm>
            <a:off x="598308" y="2381342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VAIS ALLER À L'HÔPITAL VOIR MON FRÈRE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01FB355-1709-F9E5-3513-19ACBDCBF154}"/>
              </a:ext>
            </a:extLst>
          </p:cNvPr>
          <p:cNvSpPr txBox="1"/>
          <p:nvPr/>
        </p:nvSpPr>
        <p:spPr>
          <a:xfrm>
            <a:off x="576987" y="478585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MAMAN ET ….................... VONT REVENIR À LA MAISON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8689F43B-3C35-D874-C847-227860C59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637" y="903682"/>
            <a:ext cx="1589942" cy="1479474"/>
          </a:xfrm>
          <a:prstGeom prst="rect">
            <a:avLst/>
          </a:prstGeom>
        </p:spPr>
      </p:pic>
      <p:pic>
        <p:nvPicPr>
          <p:cNvPr id="7" name="Imagen 3">
            <a:extLst>
              <a:ext uri="{FF2B5EF4-FFF2-40B4-BE49-F238E27FC236}">
                <a16:creationId xmlns:a16="http://schemas.microsoft.com/office/drawing/2014/main" id="{088CC4E7-03A6-A6F2-916A-AAF96CA1B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608" y="3308198"/>
            <a:ext cx="1389503" cy="136979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2EE6027-0A2A-31AA-7FAE-397ED6538B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371" y="1054718"/>
            <a:ext cx="1228767" cy="1229633"/>
          </a:xfrm>
          <a:prstGeom prst="rect">
            <a:avLst/>
          </a:prstGeom>
        </p:spPr>
      </p:pic>
      <p:pic>
        <p:nvPicPr>
          <p:cNvPr id="11" name="Imagen 10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963843A-E9D1-322F-4FAE-CD2AC81B32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013" y="797065"/>
            <a:ext cx="1624039" cy="1595036"/>
          </a:xfrm>
          <a:prstGeom prst="rect">
            <a:avLst/>
          </a:prstGeom>
        </p:spPr>
      </p:pic>
      <p:pic>
        <p:nvPicPr>
          <p:cNvPr id="12" name="Imagen 11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B03B442-BCDC-F018-AED6-B2DE9178C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0646" y="3094963"/>
            <a:ext cx="1624039" cy="159503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A637EC06-31DC-32DF-FD16-A080FD541D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3" name="CuadroTexto 5">
            <a:extLst>
              <a:ext uri="{FF2B5EF4-FFF2-40B4-BE49-F238E27FC236}">
                <a16:creationId xmlns:a16="http://schemas.microsoft.com/office/drawing/2014/main" id="{C808DB37-D70D-1013-99B7-8AE714DF37C9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7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320737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D2276-974B-94B7-621B-892245C21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89D5539-F0B1-66F7-7FE6-67D83F307218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8D1F805-050F-9D4F-9A53-D1EB610FD8D7}"/>
              </a:ext>
            </a:extLst>
          </p:cNvPr>
          <p:cNvSpPr txBox="1"/>
          <p:nvPr/>
        </p:nvSpPr>
        <p:spPr>
          <a:xfrm>
            <a:off x="425306" y="2370935"/>
            <a:ext cx="909616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MAMAN VA BEAUCOUP JOUER AVEC MON FRÈRE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D6C1320-918D-428E-1DCB-56C8B12AF98B}"/>
              </a:ext>
            </a:extLst>
          </p:cNvPr>
          <p:cNvSpPr txBox="1"/>
          <p:nvPr/>
        </p:nvSpPr>
        <p:spPr>
          <a:xfrm>
            <a:off x="395299" y="5196393"/>
            <a:ext cx="911450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MON FRÈRE PLEURE QUAND IL A FAIM ET SOMMEIL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BDFDD-6A0F-E71B-C912-BFCF29B8E2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440" r="2342" b="54734"/>
          <a:stretch>
            <a:fillRect/>
          </a:stretch>
        </p:blipFill>
        <p:spPr>
          <a:xfrm>
            <a:off x="7176564" y="3125864"/>
            <a:ext cx="743346" cy="7675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E2AD26-FEE7-6DA4-D228-D5A89A066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192" r="33021" b="70327"/>
          <a:stretch>
            <a:fillRect/>
          </a:stretch>
        </p:blipFill>
        <p:spPr>
          <a:xfrm>
            <a:off x="6137921" y="3689744"/>
            <a:ext cx="1421494" cy="1332539"/>
          </a:xfrm>
          <a:prstGeom prst="rect">
            <a:avLst/>
          </a:prstGeom>
        </p:spPr>
      </p:pic>
      <p:pic>
        <p:nvPicPr>
          <p:cNvPr id="2" name="Imagen 1" descr="Logotipo&#10;&#10;El contenido generado por IA puede ser incorrecto.">
            <a:extLst>
              <a:ext uri="{FF2B5EF4-FFF2-40B4-BE49-F238E27FC236}">
                <a16:creationId xmlns:a16="http://schemas.microsoft.com/office/drawing/2014/main" id="{1A11CC2D-80B5-745C-4EA5-B0CA88E29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523" y="3400318"/>
            <a:ext cx="1761746" cy="1726626"/>
          </a:xfrm>
          <a:prstGeom prst="rect">
            <a:avLst/>
          </a:prstGeom>
        </p:spPr>
      </p:pic>
      <p:pic>
        <p:nvPicPr>
          <p:cNvPr id="7" name="Imagen 6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28754CD9-64B9-5E28-3DD8-62FAA483FC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23" b="1986"/>
          <a:stretch>
            <a:fillRect/>
          </a:stretch>
        </p:blipFill>
        <p:spPr>
          <a:xfrm>
            <a:off x="6718315" y="698079"/>
            <a:ext cx="1624039" cy="15950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648A4F-E5F8-F85F-7895-FBBDAD2546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2369" y="3512230"/>
            <a:ext cx="1871218" cy="1868640"/>
          </a:xfrm>
          <a:prstGeom prst="rect">
            <a:avLst/>
          </a:prstGeom>
        </p:spPr>
      </p:pic>
      <p:pic>
        <p:nvPicPr>
          <p:cNvPr id="9" name="Imagen 8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FF3CB662-923F-252E-9BA3-ED5A095F79D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23" b="1986"/>
          <a:stretch>
            <a:fillRect/>
          </a:stretch>
        </p:blipFill>
        <p:spPr>
          <a:xfrm>
            <a:off x="881702" y="3506308"/>
            <a:ext cx="1592809" cy="156336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A3DDDC5-A678-EA36-9B57-DD67D59D3F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7966" y="472827"/>
            <a:ext cx="1941749" cy="1833136"/>
          </a:xfrm>
          <a:prstGeom prst="rect">
            <a:avLst/>
          </a:prstGeom>
        </p:spPr>
      </p:pic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C365D8EB-3906-8A1F-3ADF-1CD6D98D86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1" name="CuadroTexto 5">
            <a:extLst>
              <a:ext uri="{FF2B5EF4-FFF2-40B4-BE49-F238E27FC236}">
                <a16:creationId xmlns:a16="http://schemas.microsoft.com/office/drawing/2014/main" id="{5095A1E5-6412-F10D-C45E-422E75B9D5D6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9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1958069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3A265-5EAC-E0BD-FDD3-3495BDEA7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769B1FC-D948-4999-EF39-901C4B5FEC5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D3953FC-3C47-CA49-652C-F4C5DCBB840A}"/>
              </a:ext>
            </a:extLst>
          </p:cNvPr>
          <p:cNvSpPr txBox="1"/>
          <p:nvPr/>
        </p:nvSpPr>
        <p:spPr>
          <a:xfrm>
            <a:off x="601065" y="226075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SUIS CALME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89EB49-D83F-A39B-ED43-DECAB984EE94}"/>
              </a:ext>
            </a:extLst>
          </p:cNvPr>
          <p:cNvSpPr txBox="1"/>
          <p:nvPr/>
        </p:nvSpPr>
        <p:spPr>
          <a:xfrm>
            <a:off x="584095" y="4605354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_tradnl" sz="2800" dirty="0">
                <a:latin typeface="Arial"/>
                <a:cs typeface="Arial"/>
              </a:rPr>
              <a:t>MAMAN M’AIME BEAUCOUP</a:t>
            </a:r>
            <a:endParaRPr lang="es-ES_tradnl" sz="2000" dirty="0">
              <a:latin typeface="Arial"/>
              <a:cs typeface="Arial"/>
            </a:endParaRP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2" name="Imagen 1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3F0296A2-9EA3-68A2-9620-86DD809EE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72" y="568549"/>
            <a:ext cx="1859656" cy="17646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A212D9-0C1E-680F-506C-16486A441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092" y="3318935"/>
            <a:ext cx="1448307" cy="1395847"/>
          </a:xfrm>
          <a:prstGeom prst="rect">
            <a:avLst/>
          </a:prstGeom>
        </p:spPr>
      </p:pic>
      <p:pic>
        <p:nvPicPr>
          <p:cNvPr id="5" name="Imagen 4" descr="Corazon Rojo PNG para descargar gratis">
            <a:extLst>
              <a:ext uri="{FF2B5EF4-FFF2-40B4-BE49-F238E27FC236}">
                <a16:creationId xmlns:a16="http://schemas.microsoft.com/office/drawing/2014/main" id="{85BF57CD-14C7-E6E4-5808-6E13CE873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984" y="2822270"/>
            <a:ext cx="388830" cy="388831"/>
          </a:xfrm>
          <a:prstGeom prst="rect">
            <a:avLst/>
          </a:prstGeom>
        </p:spPr>
      </p:pic>
      <p:pic>
        <p:nvPicPr>
          <p:cNvPr id="9" name="Imagen 8" descr="Icono&#10;&#10;Descripción generada automáticamente">
            <a:extLst>
              <a:ext uri="{FF2B5EF4-FFF2-40B4-BE49-F238E27FC236}">
                <a16:creationId xmlns:a16="http://schemas.microsoft.com/office/drawing/2014/main" id="{BC382345-1FF2-0C9D-7FBF-CFF1DF578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1" name="CuadroTexto 5">
            <a:extLst>
              <a:ext uri="{FF2B5EF4-FFF2-40B4-BE49-F238E27FC236}">
                <a16:creationId xmlns:a16="http://schemas.microsoft.com/office/drawing/2014/main" id="{BF42FE59-8FF4-CA4C-0112-1BA28FC34C90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6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53471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306ED-B896-BA52-93A6-C895962E9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26EA9A-C258-0632-16C3-11A9A0955F6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9EC87B7-73F6-BEC2-B593-18E7493F9C0D}"/>
              </a:ext>
            </a:extLst>
          </p:cNvPr>
          <p:cNvSpPr txBox="1"/>
          <p:nvPr/>
        </p:nvSpPr>
        <p:spPr>
          <a:xfrm>
            <a:off x="576988" y="2657541"/>
            <a:ext cx="871124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QUAND MON FRÈRE SERA PLUS GRAND,</a:t>
            </a: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br>
              <a:rPr lang="fr-FR" sz="2000" dirty="0"/>
            </a:br>
            <a:r>
              <a:rPr lang="fr-FR" sz="2800" dirty="0"/>
              <a:t>IL POURRA JOUER AVEC MOI</a:t>
            </a:r>
            <a:endParaRPr lang="es-ES_tradnl" sz="2800" dirty="0">
              <a:latin typeface="Arial"/>
              <a:cs typeface="Arial"/>
            </a:endParaRPr>
          </a:p>
        </p:txBody>
      </p:sp>
      <p:pic>
        <p:nvPicPr>
          <p:cNvPr id="4" name="Imagen 3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2F34233-0D53-AE97-9094-08A367EAC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375" y="1288065"/>
            <a:ext cx="1104111" cy="1102245"/>
          </a:xfrm>
          <a:prstGeom prst="rect">
            <a:avLst/>
          </a:prstGeom>
        </p:spPr>
      </p:pic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C052427A-A941-D850-F25F-4B164D36713E}"/>
              </a:ext>
            </a:extLst>
          </p:cNvPr>
          <p:cNvSpPr/>
          <p:nvPr/>
        </p:nvSpPr>
        <p:spPr>
          <a:xfrm>
            <a:off x="4462490" y="1683700"/>
            <a:ext cx="698119" cy="26008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19A616C3-2C2C-CEC7-4BCF-892E23ADC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74506A9-9C93-D443-668D-1E7D1D84A3AE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4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35BC-A29B-9282-0134-15E52A9AD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959" y="1066419"/>
            <a:ext cx="1416569" cy="14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3F73998-9C60-D6C0-A5DE-FDF211108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450" y="3905610"/>
            <a:ext cx="1521100" cy="15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039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8F0AF60B511640B2FFD8BBB3F36491" ma:contentTypeVersion="18" ma:contentTypeDescription="Crear nuevo documento." ma:contentTypeScope="" ma:versionID="33152a9032e3b186c7423d22607eafd9">
  <xsd:schema xmlns:xsd="http://www.w3.org/2001/XMLSchema" xmlns:xs="http://www.w3.org/2001/XMLSchema" xmlns:p="http://schemas.microsoft.com/office/2006/metadata/properties" xmlns:ns2="febab3f0-c9c9-4ca1-9cbb-dbf44cd9db70" xmlns:ns3="a18f97c9-dd16-4237-8536-0040c468d388" targetNamespace="http://schemas.microsoft.com/office/2006/metadata/properties" ma:root="true" ma:fieldsID="a3ece91403c806d1e534c05979846cba" ns2:_="" ns3:_="">
    <xsd:import namespace="febab3f0-c9c9-4ca1-9cbb-dbf44cd9db70"/>
    <xsd:import namespace="a18f97c9-dd16-4237-8536-0040c468d3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bab3f0-c9c9-4ca1-9cbb-dbf44cd9db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cdd4a546-8adf-4c52-815a-b7c98147e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f97c9-dd16-4237-8536-0040c468d38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814af00-9669-486b-b6e3-c71997e15cf1}" ma:internalName="TaxCatchAll" ma:showField="CatchAllData" ma:web="a18f97c9-dd16-4237-8536-0040c468d3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ebab3f0-c9c9-4ca1-9cbb-dbf44cd9db70">
      <Terms xmlns="http://schemas.microsoft.com/office/infopath/2007/PartnerControls"/>
    </lcf76f155ced4ddcb4097134ff3c332f>
    <TaxCatchAll xmlns="a18f97c9-dd16-4237-8536-0040c468d38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0E9E91-7458-47AC-9B89-13A215A15714}">
  <ds:schemaRefs>
    <ds:schemaRef ds:uri="a18f97c9-dd16-4237-8536-0040c468d388"/>
    <ds:schemaRef ds:uri="febab3f0-c9c9-4ca1-9cbb-dbf44cd9db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78C4E5-9AB5-4623-99A2-715F38154419}">
  <ds:schemaRefs>
    <ds:schemaRef ds:uri="a18f97c9-dd16-4237-8536-0040c468d388"/>
    <ds:schemaRef ds:uri="febab3f0-c9c9-4ca1-9cbb-dbf44cd9db70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6E29A99-AAEB-4B2A-BC49-6DADF30181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343</Words>
  <Application>Microsoft Office PowerPoint</Application>
  <PresentationFormat>Format A4 (210 x 297 mm)</PresentationFormat>
  <Paragraphs>31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Javier Álvarez Cienfuegos</dc:creator>
  <cp:lastModifiedBy>Martineau, Jade</cp:lastModifiedBy>
  <cp:revision>11</cp:revision>
  <dcterms:created xsi:type="dcterms:W3CDTF">2026-01-08T13:12:00Z</dcterms:created>
  <dcterms:modified xsi:type="dcterms:W3CDTF">2026-04-20T14:27:00Z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0x010100A08F0AF60B511640B2FFD8BBB3F36491</vt:lpwstr>
  </property>
  <property fmtid="{D5CDD505-2E9C-101B-9397-08002B2CF9AE}" pid="3" name="MediaServiceImageTags">
    <vt:lpwstr/>
  </property>
</Properties>
</file>